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410" r:id="rId2"/>
    <p:sldId id="422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08" r:id="rId15"/>
    <p:sldId id="304" r:id="rId16"/>
    <p:sldId id="305" r:id="rId17"/>
    <p:sldId id="381" r:id="rId18"/>
    <p:sldId id="307" r:id="rId19"/>
    <p:sldId id="308" r:id="rId20"/>
    <p:sldId id="309" r:id="rId21"/>
    <p:sldId id="310" r:id="rId22"/>
    <p:sldId id="311" r:id="rId23"/>
    <p:sldId id="312" r:id="rId24"/>
    <p:sldId id="314" r:id="rId25"/>
    <p:sldId id="315" r:id="rId26"/>
    <p:sldId id="342" r:id="rId27"/>
    <p:sldId id="269" r:id="rId28"/>
    <p:sldId id="270" r:id="rId29"/>
    <p:sldId id="271" r:id="rId30"/>
    <p:sldId id="272" r:id="rId31"/>
    <p:sldId id="273" r:id="rId32"/>
    <p:sldId id="27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1" autoAdjust="0"/>
    <p:restoredTop sz="94712" autoAdjust="0"/>
  </p:normalViewPr>
  <p:slideViewPr>
    <p:cSldViewPr>
      <p:cViewPr varScale="1">
        <p:scale>
          <a:sx n="57" d="100"/>
          <a:sy n="57" d="100"/>
        </p:scale>
        <p:origin x="-86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pCBU1OKkky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9369" TargetMode="Externa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31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31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31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00125" y="5243513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2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Matthew 8:23-27, </a:t>
            </a: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Luke 8:22-26</a:t>
            </a:r>
          </a:p>
        </p:txBody>
      </p:sp>
      <p:pic>
        <p:nvPicPr>
          <p:cNvPr id="1028" name="Picture 4" descr="http://upload.wikimedia.org/wikipedia/commons/f/f3/Rembrandt_Christ_in_the_Storm_on_the_Lake_of_Galil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  <a14:imgEffect>
                      <a14:colorTemperature colorTemp="4000"/>
                    </a14:imgEffect>
                    <a14:imgEffect>
                      <a14:saturation sat="212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14" b="10860"/>
          <a:stretch/>
        </p:blipFill>
        <p:spPr bwMode="auto">
          <a:xfrm>
            <a:off x="0" y="1"/>
            <a:ext cx="9144000" cy="68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5334000" y="1524000"/>
            <a:ext cx="381491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ln w="6032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THE </a:t>
            </a:r>
            <a:r>
              <a:rPr lang="en-AU" sz="5400" dirty="0" smtClean="0">
                <a:ln w="6032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STORM </a:t>
            </a:r>
            <a:r>
              <a:rPr lang="en-AU" sz="5400" dirty="0">
                <a:ln w="6032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STOPPER</a:t>
            </a:r>
          </a:p>
        </p:txBody>
      </p:sp>
    </p:spTree>
    <p:extLst>
      <p:ext uri="{BB962C8B-B14F-4D97-AF65-F5344CB8AC3E}">
        <p14:creationId xmlns:p14="http://schemas.microsoft.com/office/powerpoint/2010/main" val="33763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on 2/9                                                        00024FF6G4 HD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4187825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Comic Sans MS" pitchFamily="66" charset="0"/>
              </a:rPr>
              <a:t>The Sea of Galilee was as smooth as glass.</a:t>
            </a:r>
            <a:r>
              <a:rPr lang="en-US" sz="3200" dirty="0"/>
              <a:t>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422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mon 2/10                                                       00024FF6G4 HD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4187825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Then Jesus turned to his disciples and said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 “why were you afraid?”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6365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Think about…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Why do you think the disciples were afraid?</a:t>
            </a:r>
          </a:p>
          <a:p>
            <a:pPr eaLnBrk="1" hangingPunct="1">
              <a:lnSpc>
                <a:spcPct val="90000"/>
              </a:lnSpc>
            </a:pPr>
            <a:endParaRPr lang="en-US" sz="32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Did you think that Jesus would save them?</a:t>
            </a:r>
          </a:p>
          <a:p>
            <a:pPr eaLnBrk="1" hangingPunct="1">
              <a:lnSpc>
                <a:spcPct val="90000"/>
              </a:lnSpc>
            </a:pPr>
            <a:endParaRPr lang="en-US" sz="32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Can you think of a time when you were scared?</a:t>
            </a:r>
          </a:p>
          <a:p>
            <a:pPr eaLnBrk="1" hangingPunct="1">
              <a:lnSpc>
                <a:spcPct val="90000"/>
              </a:lnSpc>
            </a:pPr>
            <a:endParaRPr lang="en-US" sz="32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Who looks after you when you are scared?</a:t>
            </a:r>
            <a:endParaRPr lang="en-GB" sz="3200" b="1" dirty="0" smtClean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9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smtClean="0"/>
              <a:t>Questions to Think About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21039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4191000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Song: </a:t>
            </a:r>
            <a:br>
              <a:rPr lang="en-US" sz="4000" dirty="0" smtClean="0"/>
            </a:br>
            <a:r>
              <a:rPr lang="en-US" dirty="0" smtClean="0"/>
              <a:t>“</a:t>
            </a:r>
            <a:r>
              <a:rPr lang="en-US" sz="4000" dirty="0" smtClean="0"/>
              <a:t>Sometimes He calms the Storm” 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Download </a:t>
            </a:r>
            <a:r>
              <a:rPr lang="en-US" dirty="0"/>
              <a:t>Here: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youtu.be/pCBU1OKkkyM</a:t>
            </a:r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08221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p=9369</a:t>
            </a:r>
            <a:r>
              <a:rPr lang="en-US" sz="2000" b="1" dirty="0">
                <a:latin typeface="Arial" charset="0"/>
              </a:rPr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“They </a:t>
            </a:r>
            <a:r>
              <a:rPr lang="en-US" sz="2800" b="1" dirty="0"/>
              <a:t>said to each other, </a:t>
            </a:r>
            <a:r>
              <a:rPr lang="en-US" sz="2800" b="1" dirty="0" smtClean="0"/>
              <a:t>‘Did </a:t>
            </a:r>
            <a:r>
              <a:rPr lang="en-US" sz="2800" b="1" dirty="0"/>
              <a:t>not our hearts burn within us while he talked to us on the road, while he opened to us the Scriptures</a:t>
            </a:r>
            <a:r>
              <a:rPr lang="en-US" sz="2800" b="1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0"/>
            <a:ext cx="9144000" cy="609600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</a:t>
            </a:r>
            <a:r>
              <a:rPr lang="en-US" sz="2000" b="1" dirty="0" smtClean="0">
                <a:hlinkClick r:id="rId5"/>
              </a:rPr>
              <a:t>10131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407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dirty="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dirty="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</a:t>
            </a:r>
            <a:r>
              <a:rPr lang="en-US" sz="2000" b="1" dirty="0">
                <a:hlinkClick r:id="rId5"/>
              </a:rPr>
              <a:t>10131</a:t>
            </a:r>
            <a:r>
              <a:rPr lang="en-US" sz="2000" b="1" dirty="0"/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dirty="0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dirty="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b="1" dirty="0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dirty="0" smtClean="0"/>
              <a:t>	2:00-4pm: Free snacks, drinks, kids crafts, prizes, singing &amp; bible preaching </a:t>
            </a:r>
            <a:endParaRPr lang="en-US" sz="2100" dirty="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 2/1                                                        00024FF6G4 HD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200" b="1" dirty="0">
                <a:latin typeface="Comic Sans MS" pitchFamily="66" charset="0"/>
              </a:rPr>
              <a:t>It had been a very long day. Jesus and his 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Disciples needed to cross the sea of 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Galilee to get home.</a:t>
            </a:r>
            <a:r>
              <a:rPr lang="en-GB" sz="3600" b="1" dirty="0">
                <a:latin typeface="Comic Sans MS" pitchFamily="66" charset="0"/>
              </a:rPr>
              <a:t/>
            </a:r>
            <a:br>
              <a:rPr lang="en-GB" sz="3600" b="1" dirty="0">
                <a:latin typeface="Comic Sans MS" pitchFamily="66" charset="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39291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dirty="0" smtClean="0"/>
              <a:t>Contact: </a:t>
            </a:r>
            <a:r>
              <a:rPr lang="en-US" sz="3200" dirty="0" smtClean="0">
                <a:hlinkClick r:id="rId2"/>
              </a:rPr>
              <a:t>info@aggielandfaith.org</a:t>
            </a:r>
            <a:r>
              <a:rPr lang="en-US" sz="3200" dirty="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</a:t>
            </a:r>
            <a:r>
              <a:rPr lang="en-US" sz="2000" b="1" dirty="0">
                <a:hlinkClick r:id="rId5"/>
              </a:rPr>
              <a:t>10131</a:t>
            </a:r>
            <a:r>
              <a:rPr lang="en-US" sz="2000" b="1" dirty="0"/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187825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Jesus had a very busy day. He was tired. 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He decided to sleep while they sailed 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across the Sea of Galilee.</a:t>
            </a:r>
            <a:endParaRPr lang="en-AU" sz="3200" dirty="0"/>
          </a:p>
        </p:txBody>
      </p:sp>
      <p:pic>
        <p:nvPicPr>
          <p:cNvPr id="4099" name="Picture 3" descr="mon 2/5                                                        00024FF6G4 HD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2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187825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As Jesus slept a huge storm 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began to blow up.</a:t>
            </a:r>
            <a:endParaRPr lang="en-AU" sz="3200" dirty="0"/>
          </a:p>
        </p:txBody>
      </p:sp>
      <p:pic>
        <p:nvPicPr>
          <p:cNvPr id="5123" name="Picture 3" descr="MON2/2                                                         00024FF6G4 HD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2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187825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The waves grew higher and higher and the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 boat began to fill with water</a:t>
            </a:r>
            <a:endParaRPr lang="en-AU" sz="3200" dirty="0"/>
          </a:p>
        </p:txBody>
      </p:sp>
      <p:pic>
        <p:nvPicPr>
          <p:cNvPr id="6147" name="Picture 3" descr="mon 2/3                                                        00024FF6G4 HD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62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The Disciples were very scared.</a:t>
            </a:r>
            <a:endParaRPr lang="en-AU" sz="3200" dirty="0"/>
          </a:p>
        </p:txBody>
      </p:sp>
      <p:pic>
        <p:nvPicPr>
          <p:cNvPr id="7171" name="Picture 3" descr="mon 2/4                                                        00024FF6G4 HD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9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187825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The Disciples woke Jesus and said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 ‘Help Us’.</a:t>
            </a:r>
            <a:endParaRPr lang="en-AU" sz="3200" dirty="0"/>
          </a:p>
        </p:txBody>
      </p:sp>
      <p:pic>
        <p:nvPicPr>
          <p:cNvPr id="8195" name="Picture 3" descr="mon 2/7                                                        00024FF6G4 HD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2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187825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Jesus arose and told the wind to stop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 blowing and the waves to be calm.</a:t>
            </a:r>
            <a:endParaRPr lang="en-AU" sz="3200" dirty="0"/>
          </a:p>
        </p:txBody>
      </p:sp>
      <p:pic>
        <p:nvPicPr>
          <p:cNvPr id="9219" name="Picture 3" descr="mon 2/8                                                        00024FF6G4 HD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1010</Words>
  <Application>Microsoft Office PowerPoint</Application>
  <PresentationFormat>On-screen Show (4:3)</PresentationFormat>
  <Paragraphs>113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about…</vt:lpstr>
      <vt:lpstr>Next Slide  Song:  “Sometimes He calms the Storm”   Download Here: http://youtu.be/pCBU1OKkkyM  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94</cp:revision>
  <dcterms:created xsi:type="dcterms:W3CDTF">2012-08-28T02:53:07Z</dcterms:created>
  <dcterms:modified xsi:type="dcterms:W3CDTF">2013-02-18T14:27:16Z</dcterms:modified>
</cp:coreProperties>
</file>